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90" r:id="rId2"/>
    <p:sldId id="274" r:id="rId3"/>
    <p:sldId id="443" r:id="rId4"/>
    <p:sldId id="413" r:id="rId5"/>
    <p:sldId id="416" r:id="rId6"/>
    <p:sldId id="418" r:id="rId7"/>
    <p:sldId id="471" r:id="rId8"/>
    <p:sldId id="364" r:id="rId9"/>
    <p:sldId id="379" r:id="rId10"/>
    <p:sldId id="383" r:id="rId11"/>
    <p:sldId id="444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C92074-F366-4825-BA5E-DAC97F1E8A64}" v="2" dt="2025-12-09T11:05:23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Past</a:t>
          </a:r>
        </a:p>
      </dgm:t>
    </dgm:pt>
    <dgm:pt modelId="{4A792D34-BEB3-465A-A085-88AA903A13BB}" type="parTrans" cxnId="{D4260218-1670-4C00-8B52-52BCF0BD7F04}">
      <dgm:prSet/>
      <dgm:spPr/>
    </dgm:pt>
    <dgm:pt modelId="{98B099B1-F786-4FC6-B3FF-E68F832C698C}" type="sibTrans" cxnId="{D4260218-1670-4C00-8B52-52BCF0BD7F04}">
      <dgm:prSet/>
      <dgm:spPr/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Present</a:t>
          </a:r>
        </a:p>
      </dgm:t>
    </dgm:pt>
    <dgm:pt modelId="{65A2481F-9D84-47CA-923A-7D943507592B}" type="parTrans" cxnId="{ECBD7E99-5C37-4354-87EA-81DB40DDE1FD}">
      <dgm:prSet/>
      <dgm:spPr/>
    </dgm:pt>
    <dgm:pt modelId="{F64110A2-4EAA-4263-8FBF-3F242E239D34}" type="sibTrans" cxnId="{ECBD7E99-5C37-4354-87EA-81DB40DDE1FD}">
      <dgm:prSet/>
      <dgm:spPr/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Future</a:t>
          </a:r>
        </a:p>
      </dgm:t>
    </dgm:pt>
    <dgm:pt modelId="{A459EE49-B66C-4C24-AF04-16EA8F1131D0}" type="parTrans" cxnId="{4A6CD288-2AED-41B4-AAB0-DF274B406E51}">
      <dgm:prSet/>
      <dgm:spPr/>
    </dgm:pt>
    <dgm:pt modelId="{AD4DF221-C512-4C7C-BF4B-5A065AAF7E2E}" type="sibTrans" cxnId="{4A6CD288-2AED-41B4-AAB0-DF274B406E5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3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3"/>
      <dgm:spPr/>
    </dgm:pt>
    <dgm:pt modelId="{3422616A-6E89-4328-9B74-98330D860312}" type="pres">
      <dgm:prSet presAssocID="{FA2BEC62-AA65-4D3E-A0EF-D6C4BE8B862D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1" presStyleCnt="3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1" presStyleCnt="3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2" presStyleCnt="3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2" presStyleCnt="3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2" destOrd="0" parTransId="{A459EE49-B66C-4C24-AF04-16EA8F1131D0}" sibTransId="{AD4DF221-C512-4C7C-BF4B-5A065AAF7E2E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ECBD7E99-5C37-4354-87EA-81DB40DDE1FD}" srcId="{EBA8B7DB-6598-4380-B1E1-363E74D81801}" destId="{D19B0319-1D30-4478-91F6-15B83627BB54}" srcOrd="1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D593B1E9-FB5F-4EDB-B78F-C2F0279EBBE9}" type="presParOf" srcId="{F965F83D-9EC5-422A-AC7F-21013E865C34}" destId="{FB85FA28-91DB-4832-9349-98EDB06B9E7F}" srcOrd="2" destOrd="0" presId="urn:microsoft.com/office/officeart/2005/8/layout/hierarchy6"/>
    <dgm:cxn modelId="{8F1BBE64-EC54-4B7F-8D30-E7B05969DED8}" type="presParOf" srcId="{F965F83D-9EC5-422A-AC7F-21013E865C34}" destId="{F10B910B-A8C3-439F-81A7-FF1F56349E2C}" srcOrd="3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4" destOrd="0" presId="urn:microsoft.com/office/officeart/2005/8/layout/hierarchy6"/>
    <dgm:cxn modelId="{2CD6B43F-2831-4501-95E1-403D5B0E223A}" type="presParOf" srcId="{F965F83D-9EC5-422A-AC7F-21013E865C34}" destId="{54BC0575-71A1-4BCE-8416-E17845131431}" srcOrd="5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3064753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2392921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</a:t>
          </a:r>
        </a:p>
      </dsp:txBody>
      <dsp:txXfrm>
        <a:off x="2419157" y="2720010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</a:t>
          </a:r>
        </a:p>
      </dsp:txBody>
      <dsp:txXfrm>
        <a:off x="4165921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886450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</a:t>
          </a:r>
        </a:p>
      </dsp:txBody>
      <dsp:txXfrm>
        <a:off x="5912686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BF012155-71BA-0833-A49A-5CBA92AF13AE}"/>
              </a:ext>
            </a:extLst>
          </p:cNvPr>
          <p:cNvSpPr/>
          <p:nvPr/>
        </p:nvSpPr>
        <p:spPr>
          <a:xfrm>
            <a:off x="8739266" y="6139251"/>
            <a:ext cx="3267212" cy="544350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Microsoft Office PowerPoint</Application>
  <PresentationFormat>Widescreen</PresentationFormat>
  <Paragraphs>83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2025-12-22T09:50:17Z</dcterms:modified>
</cp:coreProperties>
</file>